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9187D-27DE-405D-8C43-99BCE508A809}" type="datetimeFigureOut">
              <a:rPr lang="en-US" smtClean="0"/>
              <a:t>6/5/2020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457AC-B401-4352-9EC9-C0EBBB81716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Note: Jeopardy</a:t>
            </a:r>
            <a:r>
              <a:rPr lang="en-US" b="1" baseline="0" dirty="0" smtClean="0">
                <a:latin typeface="Baskerville Old Face" pitchFamily="18" charset="0"/>
              </a:rPr>
              <a:t> means danger or failure or insecurity </a:t>
            </a:r>
            <a:endParaRPr lang="en-IN" b="1" dirty="0"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457AC-B401-4352-9EC9-C0EBBB81716A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Women Empowerment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b="1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(Relating DSC) (Unit III) (PPT 1)</a:t>
            </a:r>
            <a:endParaRPr lang="en-IN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Paper: Development Communication</a:t>
            </a:r>
            <a:br>
              <a:rPr lang="en-US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Course: BJMC, Semester: II</a:t>
            </a:r>
            <a:br>
              <a:rPr lang="en-US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Institution: DSPMU, Ranchi</a:t>
            </a:r>
            <a:br>
              <a:rPr lang="en-US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Teacher: Sumedha Chaudhury</a:t>
            </a:r>
            <a:endParaRPr lang="en-IN" b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IN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Introduction</a:t>
            </a:r>
            <a:endParaRPr lang="en-IN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dirty="0" smtClean="0"/>
              <a:t>    </a:t>
            </a:r>
            <a:r>
              <a:rPr lang="en-IN" dirty="0" smtClean="0">
                <a:latin typeface="Baskerville Old Face" pitchFamily="18" charset="0"/>
              </a:rPr>
              <a:t>Empowering </a:t>
            </a:r>
            <a:r>
              <a:rPr lang="en-IN" dirty="0" smtClean="0">
                <a:latin typeface="Baskerville Old Face" pitchFamily="18" charset="0"/>
              </a:rPr>
              <a:t>of women pre-supposes a drastic, dynamic and democratic change in the perception of and expectation from women in every </a:t>
            </a:r>
            <a:r>
              <a:rPr lang="en-IN" dirty="0" smtClean="0">
                <a:latin typeface="Baskerville Old Face" pitchFamily="18" charset="0"/>
              </a:rPr>
              <a:t>society.</a:t>
            </a:r>
          </a:p>
          <a:p>
            <a:pPr algn="just">
              <a:buNone/>
            </a:pPr>
            <a:r>
              <a:rPr lang="en-IN" dirty="0" smtClean="0">
                <a:latin typeface="Baskerville Old Face" pitchFamily="18" charset="0"/>
              </a:rPr>
              <a:t> </a:t>
            </a:r>
            <a:r>
              <a:rPr lang="en-IN" dirty="0" smtClean="0">
                <a:latin typeface="Baskerville Old Face" pitchFamily="18" charset="0"/>
              </a:rPr>
              <a:t>   To </a:t>
            </a:r>
            <a:r>
              <a:rPr lang="en-IN" dirty="0" smtClean="0">
                <a:latin typeface="Baskerville Old Face" pitchFamily="18" charset="0"/>
              </a:rPr>
              <a:t>help women to attain economic independence is the first priority for such change. </a:t>
            </a:r>
            <a:endParaRPr lang="en-IN" dirty="0" smtClean="0">
              <a:latin typeface="Baskerville Old Face" pitchFamily="18" charset="0"/>
            </a:endParaRPr>
          </a:p>
          <a:p>
            <a:pPr algn="just">
              <a:buNone/>
            </a:pPr>
            <a:r>
              <a:rPr lang="en-IN" dirty="0" smtClean="0">
                <a:latin typeface="Baskerville Old Face" pitchFamily="18" charset="0"/>
              </a:rPr>
              <a:t> </a:t>
            </a:r>
            <a:r>
              <a:rPr lang="en-IN" dirty="0" smtClean="0">
                <a:latin typeface="Baskerville Old Face" pitchFamily="18" charset="0"/>
              </a:rPr>
              <a:t>    Facilities </a:t>
            </a:r>
            <a:r>
              <a:rPr lang="en-IN" dirty="0" smtClean="0">
                <a:latin typeface="Baskerville Old Face" pitchFamily="18" charset="0"/>
              </a:rPr>
              <a:t>like drinking water, fresh air, light clean surroundings, housing, communication, transport, education and basic health constitute the basic needs. </a:t>
            </a:r>
            <a:endParaRPr lang="en-IN" dirty="0" smtClean="0">
              <a:latin typeface="Baskerville Old Face" pitchFamily="18" charset="0"/>
            </a:endParaRPr>
          </a:p>
          <a:p>
            <a:pPr algn="just">
              <a:buNone/>
            </a:pPr>
            <a:r>
              <a:rPr lang="en-IN" dirty="0" smtClean="0">
                <a:latin typeface="Baskerville Old Face" pitchFamily="18" charset="0"/>
              </a:rPr>
              <a:t> </a:t>
            </a:r>
            <a:r>
              <a:rPr lang="en-IN" dirty="0" smtClean="0">
                <a:latin typeface="Baskerville Old Face" pitchFamily="18" charset="0"/>
              </a:rPr>
              <a:t>   A </a:t>
            </a:r>
            <a:r>
              <a:rPr lang="en-IN" dirty="0" smtClean="0">
                <a:latin typeface="Baskerville Old Face" pitchFamily="18" charset="0"/>
              </a:rPr>
              <a:t>scientific perception of women’s needs is essential for the process which leads to the empowering</a:t>
            </a:r>
            <a:endParaRPr lang="en-IN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IN" dirty="0" smtClean="0"/>
              <a:t>      </a:t>
            </a:r>
            <a:r>
              <a:rPr lang="en-IN" dirty="0" smtClean="0">
                <a:latin typeface="Baskerville Old Face" pitchFamily="18" charset="0"/>
              </a:rPr>
              <a:t>Entire </a:t>
            </a:r>
            <a:r>
              <a:rPr lang="en-IN" dirty="0" smtClean="0">
                <a:latin typeface="Baskerville Old Face" pitchFamily="18" charset="0"/>
              </a:rPr>
              <a:t>nations, businesses, communities, and groups can benefit from the implementation of </a:t>
            </a:r>
            <a:r>
              <a:rPr lang="en-IN" dirty="0" smtClean="0">
                <a:latin typeface="Baskerville Old Face" pitchFamily="18" charset="0"/>
              </a:rPr>
              <a:t>programmes </a:t>
            </a:r>
            <a:r>
              <a:rPr lang="en-IN" dirty="0" smtClean="0">
                <a:latin typeface="Baskerville Old Face" pitchFamily="18" charset="0"/>
              </a:rPr>
              <a:t>and policies that adopt the notion of women empowerment</a:t>
            </a:r>
            <a:r>
              <a:rPr lang="en-IN" dirty="0" smtClean="0">
                <a:latin typeface="Baskerville Old Face" pitchFamily="18" charset="0"/>
              </a:rPr>
              <a:t>.</a:t>
            </a:r>
          </a:p>
          <a:p>
            <a:pPr algn="just">
              <a:buNone/>
            </a:pPr>
            <a:r>
              <a:rPr lang="en-IN" dirty="0" smtClean="0">
                <a:latin typeface="Baskerville Old Face" pitchFamily="18" charset="0"/>
              </a:rPr>
              <a:t> </a:t>
            </a:r>
            <a:r>
              <a:rPr lang="en-IN" dirty="0" smtClean="0">
                <a:latin typeface="Baskerville Old Face" pitchFamily="18" charset="0"/>
              </a:rPr>
              <a:t>   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The Sixth Five Year plan (1980-85) is a landmark in the women cause because it introduces the concept of Women and Development. </a:t>
            </a:r>
            <a:endParaRPr lang="en-IN" dirty="0" smtClean="0">
              <a:solidFill>
                <a:srgbClr val="FF0000"/>
              </a:solidFill>
              <a:latin typeface="Baskerville Old Face" pitchFamily="18" charset="0"/>
            </a:endParaRPr>
          </a:p>
          <a:p>
            <a:pPr algn="just">
              <a:buNone/>
            </a:pPr>
            <a:r>
              <a:rPr lang="en-IN" dirty="0" smtClean="0">
                <a:latin typeface="Baskerville Old Face" pitchFamily="18" charset="0"/>
              </a:rPr>
              <a:t> </a:t>
            </a:r>
            <a:r>
              <a:rPr lang="en-IN" dirty="0" smtClean="0">
                <a:latin typeface="Baskerville Old Face" pitchFamily="18" charset="0"/>
              </a:rPr>
              <a:t>   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No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more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strategies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, but an integrated, realistic and regenerative development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effort is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at last set right. </a:t>
            </a:r>
            <a:endParaRPr lang="en-IN" dirty="0" smtClean="0">
              <a:solidFill>
                <a:srgbClr val="FF0000"/>
              </a:solidFill>
              <a:latin typeface="Baskerville Old Face" pitchFamily="18" charset="0"/>
            </a:endParaRPr>
          </a:p>
          <a:p>
            <a:pPr algn="just">
              <a:buNone/>
            </a:pPr>
            <a:r>
              <a:rPr lang="en-IN" dirty="0" smtClean="0">
                <a:latin typeface="Baskerville Old Face" pitchFamily="18" charset="0"/>
              </a:rPr>
              <a:t> </a:t>
            </a:r>
            <a:r>
              <a:rPr lang="en-IN" dirty="0" smtClean="0">
                <a:latin typeface="Baskerville Old Face" pitchFamily="18" charset="0"/>
              </a:rPr>
              <a:t>    The </a:t>
            </a:r>
            <a:r>
              <a:rPr lang="en-IN" dirty="0" smtClean="0">
                <a:latin typeface="Baskerville Old Face" pitchFamily="18" charset="0"/>
              </a:rPr>
              <a:t>target is now clearly visualized in terms of economic independence for women </a:t>
            </a:r>
            <a:r>
              <a:rPr lang="en-IN" dirty="0" smtClean="0">
                <a:latin typeface="Baskerville Old Face" pitchFamily="18" charset="0"/>
              </a:rPr>
              <a:t>as </a:t>
            </a:r>
            <a:r>
              <a:rPr lang="en-IN" dirty="0" smtClean="0">
                <a:latin typeface="Baskerville Old Face" pitchFamily="18" charset="0"/>
              </a:rPr>
              <a:t>well as educational advancement and access to comprehensive healthcare systems. </a:t>
            </a:r>
            <a:endParaRPr lang="en-IN" dirty="0" smtClean="0">
              <a:latin typeface="Baskerville Old Face" pitchFamily="18" charset="0"/>
            </a:endParaRPr>
          </a:p>
          <a:p>
            <a:pPr algn="just">
              <a:buNone/>
            </a:pPr>
            <a:r>
              <a:rPr lang="en-IN" dirty="0" smtClean="0">
                <a:latin typeface="Baskerville Old Face" pitchFamily="18" charset="0"/>
              </a:rPr>
              <a:t> </a:t>
            </a:r>
            <a:r>
              <a:rPr lang="en-IN" dirty="0" smtClean="0">
                <a:latin typeface="Baskerville Old Face" pitchFamily="18" charset="0"/>
              </a:rPr>
              <a:t>   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It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was long organized that any developmental effort must aim at improving the quality of life of women in society, which only a multi-faceted approach can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achieve a </a:t>
            </a:r>
            <a:r>
              <a:rPr lang="en-IN" dirty="0" smtClean="0">
                <a:solidFill>
                  <a:srgbClr val="FF0000"/>
                </a:solidFill>
                <a:latin typeface="Baskerville Old Face" pitchFamily="18" charset="0"/>
              </a:rPr>
              <a:t>satisfactory index.</a:t>
            </a:r>
            <a:endParaRPr lang="en-IN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/>
              <a:t>    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More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than a decade after world leaders agreed to eliminate all forms of discrimination against women, their empowerment remains a necessary element in attaining development targets. </a:t>
            </a:r>
            <a:endParaRPr lang="en-IN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IN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   “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Until women and girls are liberated from poverty and injustice, all our goals – peace, security, sustainable development – stand in jeopardy,”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Mr Ban, Secretary-General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United Nations, said to the Commission on the Status of Women on the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March 8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which has been marked by the United Nations as International Women’s Day. </a:t>
            </a:r>
            <a:endParaRPr lang="en-IN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IN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IN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   </a:t>
            </a:r>
            <a:endParaRPr lang="en-IN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325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Women Empowerment (Relating DSC) (Unit III) (PPT 1)</vt:lpstr>
      <vt:lpstr>Introduction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17</cp:revision>
  <dcterms:created xsi:type="dcterms:W3CDTF">2006-08-16T00:00:00Z</dcterms:created>
  <dcterms:modified xsi:type="dcterms:W3CDTF">2020-06-05T17:06:28Z</dcterms:modified>
</cp:coreProperties>
</file>